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30" r:id="rId2"/>
    <p:sldId id="436" r:id="rId3"/>
    <p:sldId id="447" r:id="rId4"/>
    <p:sldId id="449" r:id="rId5"/>
    <p:sldId id="439" r:id="rId6"/>
    <p:sldId id="448" r:id="rId7"/>
    <p:sldId id="450" r:id="rId8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INSTALACIÓN DE BARREPOLVOS DE 2.55M A CORTINA #1 Y #2.</a:t>
            </a:r>
          </a:p>
          <a:p>
            <a:endParaRPr lang="es-ES" sz="2000" dirty="0"/>
          </a:p>
          <a:p>
            <a:r>
              <a:rPr lang="es-ES" sz="2000" dirty="0"/>
              <a:t>INDUSTRIAS CARNICAS</a:t>
            </a:r>
          </a:p>
          <a:p>
            <a:r>
              <a:rPr lang="es-GT" sz="1800" dirty="0"/>
              <a:t>04/08/2021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194259" y="478226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29471" y="478226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BARREPOLVO A CORTINA 1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EDDB0FB-F86A-48DB-8820-31CA63407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062" y="1065837"/>
            <a:ext cx="3520997" cy="469466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993B1E9-2775-4702-9A07-D33C5EE88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471" y="1065836"/>
            <a:ext cx="3520997" cy="469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583601" y="500071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377477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BARREPOLVO A CORTINA 1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B14E5F2-EA19-42EA-A1F5-2F35DE241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609" y="1293542"/>
            <a:ext cx="3470817" cy="462775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FB5074B-98D2-4537-8877-9FB05CD549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92" y="1293541"/>
            <a:ext cx="3470818" cy="462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947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36997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BARREPOLVO A CORTINA 1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0D0D48B-58F5-4F18-851A-D8EA1EEB6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656" y="972013"/>
            <a:ext cx="3820687" cy="509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83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526210" y="68203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107260" y="583568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BARREPOLVO A CORTINA 2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6DF6B4C-E2EE-4197-A846-714221D56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82" y="1444034"/>
            <a:ext cx="3395060" cy="452674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DB26D92-1550-4095-8289-5AA52416E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260" y="1444033"/>
            <a:ext cx="3395061" cy="452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526210" y="68203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107260" y="583568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BARREPOLVO A CORTINA 2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56FC8B3-65E2-4DAB-B6A6-974D8F208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05" y="1202524"/>
            <a:ext cx="3463810" cy="461841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F13AC25-73D6-4682-9F13-D4BEE24DC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8987" y="1202524"/>
            <a:ext cx="3463810" cy="461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57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36997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BARREPOLVO A CORTINA 2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4B228D3-8E84-4761-AF2F-6991EA6DE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633" y="1000822"/>
            <a:ext cx="3642267" cy="4856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252146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32680</TotalTime>
  <Words>152</Words>
  <Application>Microsoft Office PowerPoint</Application>
  <PresentationFormat>Presentación en pantalla (4:3)</PresentationFormat>
  <Paragraphs>29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Times</vt:lpstr>
      <vt:lpstr>wmt_pc</vt:lpstr>
      <vt:lpstr>El Salvador Departamento de Mantenimiento</vt:lpstr>
      <vt:lpstr>INSTALACIÓN DE BARREPOLVO A CORTINA 1</vt:lpstr>
      <vt:lpstr>INSTALACIÓN DE BARREPOLVO A CORTINA 1</vt:lpstr>
      <vt:lpstr>INSTALACIÓN DE BARREPOLVO A CORTINA 1</vt:lpstr>
      <vt:lpstr>INSTALACIÓN DE BARREPOLVO A CORTINA 2</vt:lpstr>
      <vt:lpstr>INSTALACIÓN DE BARREPOLVO A CORTINA 2</vt:lpstr>
      <vt:lpstr>INSTALACIÓN DE BARREPOLVO A CORTINA 2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 Herrera</cp:lastModifiedBy>
  <cp:revision>496</cp:revision>
  <cp:lastPrinted>2009-09-18T02:25:51Z</cp:lastPrinted>
  <dcterms:created xsi:type="dcterms:W3CDTF">2007-05-31T16:27:58Z</dcterms:created>
  <dcterms:modified xsi:type="dcterms:W3CDTF">2021-08-09T15:50:26Z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